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70" r:id="rId4"/>
    <p:sldId id="279" r:id="rId5"/>
    <p:sldId id="280" r:id="rId6"/>
    <p:sldId id="281" r:id="rId7"/>
    <p:sldId id="269" r:id="rId8"/>
    <p:sldId id="27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427"/>
    <p:restoredTop sz="94661"/>
  </p:normalViewPr>
  <p:slideViewPr>
    <p:cSldViewPr snapToGrid="0" snapToObjects="1">
      <p:cViewPr varScale="1">
        <p:scale>
          <a:sx n="71" d="100"/>
          <a:sy n="71" d="100"/>
        </p:scale>
        <p:origin x="168" y="1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Serverless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2B44E-598E-D54C-9873-8B04BC18F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234" y="4133850"/>
            <a:ext cx="1788159" cy="125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2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10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Serverless architectures</a:t>
            </a:r>
          </a:p>
          <a:p>
            <a:pPr lvl="1"/>
            <a:r>
              <a:rPr lang="en-US" dirty="0"/>
              <a:t>Event-driving programming model comprised of managed resources</a:t>
            </a:r>
          </a:p>
          <a:p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Application code which is triggered by events</a:t>
            </a:r>
          </a:p>
          <a:p>
            <a:endParaRPr lang="en-US" dirty="0"/>
          </a:p>
          <a:p>
            <a:r>
              <a:rPr lang="en-US" dirty="0"/>
              <a:t>Building functions:</a:t>
            </a:r>
          </a:p>
          <a:p>
            <a:pPr lvl="1"/>
            <a:r>
              <a:rPr lang="en-US" dirty="0"/>
              <a:t>Write the application code</a:t>
            </a:r>
          </a:p>
          <a:p>
            <a:pPr lvl="1"/>
            <a:r>
              <a:rPr lang="en-US" dirty="0"/>
              <a:t>Create Lambda function resource configuration</a:t>
            </a:r>
          </a:p>
          <a:p>
            <a:pPr lvl="1"/>
            <a:r>
              <a:rPr lang="en-US" dirty="0"/>
              <a:t>Deploy the function</a:t>
            </a:r>
          </a:p>
          <a:p>
            <a:pPr lvl="1"/>
            <a:r>
              <a:rPr lang="en-US" dirty="0"/>
              <a:t>Run/invoke the function</a:t>
            </a:r>
          </a:p>
          <a:p>
            <a:pPr lvl="1"/>
            <a:r>
              <a:rPr lang="en-US" dirty="0"/>
              <a:t>Monitor the function execution</a:t>
            </a:r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Stored in packages located in S3</a:t>
            </a:r>
          </a:p>
          <a:p>
            <a:pPr lvl="1"/>
            <a:r>
              <a:rPr lang="en-US" dirty="0"/>
              <a:t>Run inside managed containers</a:t>
            </a:r>
          </a:p>
          <a:p>
            <a:pPr lvl="2"/>
            <a:r>
              <a:rPr lang="en-US" dirty="0"/>
              <a:t>Cold start vs. warm start</a:t>
            </a:r>
          </a:p>
          <a:p>
            <a:endParaRPr lang="en-US" dirty="0"/>
          </a:p>
          <a:p>
            <a:r>
              <a:rPr lang="en-US" dirty="0"/>
              <a:t>Programming model</a:t>
            </a:r>
          </a:p>
          <a:p>
            <a:pPr lvl="1"/>
            <a:r>
              <a:rPr lang="en-US" dirty="0"/>
              <a:t>Handler</a:t>
            </a:r>
          </a:p>
          <a:p>
            <a:pPr lvl="1"/>
            <a:r>
              <a:rPr lang="en-US" dirty="0"/>
              <a:t>Event</a:t>
            </a:r>
          </a:p>
          <a:p>
            <a:pPr lvl="1"/>
            <a:r>
              <a:rPr lang="en-US" dirty="0"/>
              <a:t>Context</a:t>
            </a:r>
          </a:p>
          <a:p>
            <a:pPr lvl="1"/>
            <a:r>
              <a:rPr lang="en-US" dirty="0"/>
              <a:t>Return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898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Versions and Aliases</a:t>
            </a:r>
          </a:p>
          <a:p>
            <a:pPr lvl="1"/>
            <a:r>
              <a:rPr lang="en-US" dirty="0"/>
              <a:t>Limits: maximum 15 min timeout, # concurrent executions</a:t>
            </a:r>
          </a:p>
          <a:p>
            <a:endParaRPr lang="en-US" dirty="0"/>
          </a:p>
          <a:p>
            <a:r>
              <a:rPr lang="en-US" dirty="0"/>
              <a:t>Best practices:</a:t>
            </a:r>
          </a:p>
          <a:p>
            <a:pPr lvl="1"/>
            <a:r>
              <a:rPr lang="en-US" dirty="0"/>
              <a:t>Performance is key!</a:t>
            </a:r>
          </a:p>
          <a:p>
            <a:pPr lvl="2"/>
            <a:r>
              <a:rPr lang="en-US" dirty="0"/>
              <a:t>Smaller functions using lightweight frameworks</a:t>
            </a:r>
          </a:p>
          <a:p>
            <a:pPr lvl="2"/>
            <a:r>
              <a:rPr lang="en-US" dirty="0"/>
              <a:t>Utilize singleton objects for things like DB connections</a:t>
            </a:r>
          </a:p>
          <a:p>
            <a:pPr lvl="2"/>
            <a:r>
              <a:rPr lang="en-US" dirty="0"/>
              <a:t>Be careful when attaching to a VPC</a:t>
            </a:r>
          </a:p>
          <a:p>
            <a:pPr lvl="2"/>
            <a:r>
              <a:rPr lang="en-US" dirty="0"/>
              <a:t>Don't overwhelm database connections</a:t>
            </a:r>
          </a:p>
        </p:txBody>
      </p:sp>
    </p:spTree>
    <p:extLst>
      <p:ext uri="{BB962C8B-B14F-4D97-AF65-F5344CB8AC3E}">
        <p14:creationId xmlns:p14="http://schemas.microsoft.com/office/powerpoint/2010/main" val="117493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78236-F81F-374E-876B-834D86DAF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07218-7801-5843-825E-386B01C56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Serverless resources:</a:t>
            </a:r>
          </a:p>
          <a:p>
            <a:pPr lvl="1"/>
            <a:r>
              <a:rPr lang="en-US" dirty="0"/>
              <a:t>API Gateway: web-proxy front end for Lambda</a:t>
            </a:r>
          </a:p>
          <a:p>
            <a:pPr lvl="1"/>
            <a:r>
              <a:rPr lang="en-US" dirty="0"/>
              <a:t>DynamoDB table: NoSQL data storage</a:t>
            </a:r>
          </a:p>
          <a:p>
            <a:pPr lvl="1"/>
            <a:r>
              <a:rPr lang="en-US" dirty="0"/>
              <a:t>Kinesis stream: massive message queue</a:t>
            </a:r>
          </a:p>
          <a:p>
            <a:endParaRPr lang="en-US" dirty="0"/>
          </a:p>
          <a:p>
            <a:r>
              <a:rPr lang="en-US" dirty="0"/>
              <a:t>AWS Serverless Application Model (SAM)</a:t>
            </a:r>
          </a:p>
          <a:p>
            <a:pPr lvl="1"/>
            <a:r>
              <a:rPr lang="en-US" dirty="0"/>
              <a:t>Serverless resource extensions to CloudFormation template</a:t>
            </a:r>
          </a:p>
          <a:p>
            <a:pPr lvl="1"/>
            <a:r>
              <a:rPr lang="en-US" dirty="0"/>
              <a:t>Easy way to create and connect resources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44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data pipeline using Kinesis and Lambda.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11: Lambda</a:t>
            </a:r>
          </a:p>
          <a:p>
            <a:r>
              <a:rPr lang="en-US"/>
              <a:t>Watch </a:t>
            </a:r>
            <a:r>
              <a:rPr lang="en-US" dirty="0"/>
              <a:t>Lecture 13 videos</a:t>
            </a:r>
          </a:p>
        </p:txBody>
      </p:sp>
    </p:spTree>
    <p:extLst>
      <p:ext uri="{BB962C8B-B14F-4D97-AF65-F5344CB8AC3E}">
        <p14:creationId xmlns:p14="http://schemas.microsoft.com/office/powerpoint/2010/main" val="4210413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224</Words>
  <Application>Microsoft Macintosh PowerPoint</Application>
  <PresentationFormat>Widescreen</PresentationFormat>
  <Paragraphs>65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DevOps &amp; Cloud Infrastructure SEIS 665 Serverless Review</vt:lpstr>
      <vt:lpstr>Agenda</vt:lpstr>
      <vt:lpstr>Lecture Review</vt:lpstr>
      <vt:lpstr>Lecture Review</vt:lpstr>
      <vt:lpstr>Lecture Review</vt:lpstr>
      <vt:lpstr>Lecture Review</vt:lpstr>
      <vt:lpstr>Classroom Project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32</cp:revision>
  <dcterms:created xsi:type="dcterms:W3CDTF">2018-03-18T18:36:44Z</dcterms:created>
  <dcterms:modified xsi:type="dcterms:W3CDTF">2018-11-11T20:39:25Z</dcterms:modified>
</cp:coreProperties>
</file>

<file path=docProps/thumbnail.jpeg>
</file>